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1140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солтүстік-батыстан соғады, күші 7-12 м/с. Ауа температурасы түнде 15-17,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8662" y="3200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208718"/>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сейілуіне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көтеріңкі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798472296"/>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25230</TotalTime>
  <Words>664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4797</cp:revision>
  <cp:lastPrinted>2021-07-01T03:56:27Z</cp:lastPrinted>
  <dcterms:created xsi:type="dcterms:W3CDTF">2018-03-27T06:03:00Z</dcterms:created>
  <dcterms:modified xsi:type="dcterms:W3CDTF">2026-06-07T05:51:41Z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